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3" r:id="rId24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8" Type="http://schemas.openxmlformats.org/officeDocument/2006/relationships/slide" Target="slides/slide17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7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Google Shape;5308;p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9" name="Google Shape;5309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39.png"/></Relationships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7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/>
              <a:t>What Is Design Thinking?</a:t>
            </a:r>
            <a:endParaRPr/>
          </a:p>
        </p:txBody>
      </p:sp>
      <p:pic>
        <p:nvPicPr>
          <p:cNvPr id="5312" name="Google Shape;5312;p7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3100" y="0"/>
            <a:ext cx="3670900" cy="17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3" name="Google Shape;5313;p734"/>
          <p:cNvSpPr txBox="1"/>
          <p:nvPr>
            <p:ph idx="1" type="body"/>
          </p:nvPr>
        </p:nvSpPr>
        <p:spPr>
          <a:xfrm>
            <a:off x="311700" y="1228675"/>
            <a:ext cx="8520600" cy="3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3000">
                <a:solidFill>
                  <a:srgbClr val="6C8825"/>
                </a:solidFill>
              </a:rPr>
              <a:t>Empathize: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200">
                <a:solidFill>
                  <a:srgbClr val="A7636E"/>
                </a:solidFill>
              </a:rPr>
              <a:t>Familiarize yourself with the end user to find out what needs are not being met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>
                <a:solidFill>
                  <a:srgbClr val="529D1D"/>
                </a:solidFill>
              </a:rPr>
              <a:t>Define: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200">
                <a:solidFill>
                  <a:srgbClr val="18BC93"/>
                </a:solidFill>
              </a:rPr>
              <a:t>Re-state the needs into a problem statement that you will solve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200">
                <a:solidFill>
                  <a:srgbClr val="BF9C6C"/>
                </a:solidFill>
              </a:rPr>
              <a:t>Ideate: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200">
                <a:solidFill>
                  <a:srgbClr val="82C1EB"/>
                </a:solidFill>
              </a:rPr>
              <a:t>Generate many possible solutions to the problem; brainstorm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>
                <a:solidFill>
                  <a:srgbClr val="372460"/>
                </a:solidFill>
              </a:rPr>
              <a:t>Prototype: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600">
                <a:solidFill>
                  <a:srgbClr val="F36DB2"/>
                </a:solidFill>
              </a:rPr>
              <a:t>Choose one idea to actually create, and make a “rough draft”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4000">
                <a:solidFill>
                  <a:srgbClr val="137262"/>
                </a:solidFill>
              </a:rPr>
              <a:t>Test: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4000">
                <a:solidFill>
                  <a:srgbClr val="ABEEF1"/>
                </a:solidFill>
              </a:rPr>
              <a:t>Gather feedback from the end user, and repeat any earlier steps to refine your product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